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9F0F-537D-462B-6AC0-90A99572F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60AC4-A052-A82D-3AC6-606B96794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406D6-FBE1-B96B-5C3A-95C98BE6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87B4A-EF81-9DB3-FC35-B401C74DB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D8FFE-DAEE-7C3A-B5FC-62DD1C48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565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D9BA-7C84-3D75-1D3C-55AA88AB8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BA583-BF42-F5D0-9F42-7D3BC8052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3B596-8B6E-F1A7-DB3B-385484531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DCF63-E0ED-15C9-36C6-78DAA18F6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C5146-02B3-E80D-96FF-6C1F1BD62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612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442C83-8B82-77CB-A343-27942899C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ED9BF-1A4D-3315-E044-3F417EDA4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0ED76-CFCD-2914-6205-CFED2E4D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EDDB9-A865-136F-DA69-1E6509398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02B43-F6FF-7BB5-3458-C697D686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59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B9DCA-10DF-DCEA-098A-56AAC4EFE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BF558-591A-D096-41C3-AE34D62B3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295D7-2D73-FA45-8E15-F98124330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81A9A-5A26-DD69-EFA3-EF0AA1922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5E167-C187-7338-C13F-C982F366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8682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05915-4210-B8D6-5C3A-D5979E1C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6A5AA-7391-0C33-67CF-31F910886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30452-BBF1-29E6-372E-BB6EA647A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819F5-5DC9-FCB9-B495-88F886128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04D3B-AE0D-441D-D8F5-93FBA907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44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D5FB-B269-3AEA-F51C-6F8BCA1C2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1582D-753E-049F-4380-D39A1EF0F1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5318E-7FD3-553F-BF1F-3E9FF8D4D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C3346-FD28-C806-3B3F-6644D5477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435B85-952C-0707-42DF-A67A578B1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AE0EA-7637-D806-A992-3FFF0659C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908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B123B-58B0-CACC-7D99-AF4EEE8A2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2BC5E-A874-3394-1D9B-72EC51F0A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06D448-FD19-FA59-7ABB-E1659547D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1C216-6460-B430-6F01-7CF50C4F1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9D1ED-2031-A775-CA1F-D79BEC2A1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112776-12EF-C348-3764-B6146DD8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7B5BE8-19FB-29E0-1EA6-BCD60195B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25421-72FB-B0CA-C3DB-3761C83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552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71B64-5830-80D0-D6D6-B43D37E67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AC025D-E452-7F23-6DCC-43CD7C96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06ED9-0D57-085E-656C-8C0D56027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5BBA1A-D7D3-5F9F-8706-6D22B7456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78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4AEAF6-D4FD-EE10-06B2-B514619D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23FA0A-86E6-BAEC-5436-D84B1C49B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825B6-BF83-AE35-E318-FFCC4FEE3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870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422A-B1B8-BCE4-11FD-7DBD587B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B177E-4384-6F7D-C157-BBE690E6C6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298E4-F1DA-15F8-52D6-A5DE76112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9F909-BB7C-B079-7F96-FBE2A4A3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20CB6-B2C0-3DA1-D867-B3B29B2A4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BD589-B4E1-FD7B-F5D5-4B08249E3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0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59A8A-6376-175B-F802-452982A18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1AE3A6-39E6-0CED-947B-408E7C9E23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D50B6-CCA5-8752-8341-A379128AA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0BBAF-689F-7910-4165-6540E281C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3C11D-AA86-87E0-C2D9-A3DE1AC30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97A08-E9D9-7880-EDBD-CCF1334B8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961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CDDCC9-2AA8-9C21-93A9-8FDEB59CD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E80AA-7354-A4CE-A3CE-12EA93B9F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925DC-0B8C-0029-FAC8-B257A61B5D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1457D-F832-4BE6-9868-F016184FC4A7}" type="datetimeFigureOut">
              <a:rPr lang="en-IN" smtClean="0"/>
              <a:t>26-05-2025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A3B2A-26C7-FDD7-DA46-0F297BAF1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ABECB-FDF0-6A2F-0E8E-4E66CDF2EB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63832-DC7F-4FC1-9F8C-187C385BD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011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B9599D-F713-365C-3A43-154B3DC50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33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9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94F4A-BB00-85E9-D58F-E3FC21C1C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00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13E3C0-915B-B8B3-E8FA-981B38505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6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27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EE9915-FF2C-6866-EAAA-7BB17E88A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958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48F1D8-0CD3-AEA8-F11A-C8155E431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05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678045-405D-D113-3558-29B855634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46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1BDA2E-9EFD-BD28-0F10-0D3E72EF2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04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43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5A2D59-CF8A-37FE-C4E1-75946B024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08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43B9FB-8B3B-E17C-634A-F3FEC18A3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07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3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7C409-4AC2-21EE-8347-99F4C8133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64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55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Purnendra Sharivastava</dc:creator>
  <cp:lastModifiedBy>Purnendra Sharivastava</cp:lastModifiedBy>
  <cp:revision>5</cp:revision>
  <dcterms:created xsi:type="dcterms:W3CDTF">2025-05-25T20:07:14Z</dcterms:created>
  <dcterms:modified xsi:type="dcterms:W3CDTF">2025-05-26T05:46:57Z</dcterms:modified>
</cp:coreProperties>
</file>

<file path=docProps/thumbnail.jpeg>
</file>